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82" r:id="rId13"/>
    <p:sldId id="283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 showGuides="1">
      <p:cViewPr varScale="1">
        <p:scale>
          <a:sx n="77" d="100"/>
          <a:sy n="77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E2974B-51F6-DD44-B350-E6292F04D9B3}" type="datetimeFigureOut">
              <a:rPr lang="en-US" smtClean="0"/>
              <a:t>9/27/10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60CACF-7DF9-CE40-9DA3-C9E9693706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Arial Black"/>
          <a:ea typeface="+mn-ea"/>
          <a:cs typeface="Arial Blac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Arial Black"/>
          <a:ea typeface="+mn-ea"/>
          <a:cs typeface="Arial Blac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Arial Black"/>
          <a:ea typeface="+mn-ea"/>
          <a:cs typeface="Arial Blac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Arial Black"/>
          <a:ea typeface="+mn-ea"/>
          <a:cs typeface="Arial Blac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Arial Black"/>
          <a:ea typeface="+mn-ea"/>
          <a:cs typeface="Arial Blac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219"/>
            <a:ext cx="7772400" cy="31317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you’re on board the flight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The Free-for-All Web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 the Secret Tyrants We All 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633" y="3244334"/>
            <a:ext cx="773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if this is </a:t>
            </a:r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not your intended destination, please deplane now.</a:t>
            </a:r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25" y="4615848"/>
            <a:ext cx="4118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/>
                <a:cs typeface="Arial Black"/>
              </a:rPr>
              <a:t>me: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Deanna Zandt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http://deannazandt.com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@randomdeanna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3940" y="4737438"/>
            <a:ext cx="2099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/>
                <a:cs typeface="Arial Black"/>
              </a:rPr>
              <a:t>hashtags: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Black"/>
                <a:cs typeface="Arial Black"/>
              </a:rPr>
              <a:t>#w2e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Black"/>
                <a:cs typeface="Arial Black"/>
              </a:rPr>
              <a:t>#</a:t>
            </a:r>
            <a:r>
              <a:rPr lang="en-US" sz="28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ffaw</a:t>
            </a:r>
            <a:endParaRPr lang="en-US" sz="2800" dirty="0" smtClean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483"/>
            <a:ext cx="9144000" cy="7715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253424"/>
            <a:ext cx="4151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generational shift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43853949_0d8f2601d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903" y="5486400"/>
            <a:ext cx="21453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mix it up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ribute_iStock_000012148264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751" y="3136612"/>
            <a:ext cx="37397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=</a:t>
            </a:r>
            <a:r>
              <a:rPr lang="en-US" sz="3200" dirty="0" err="1" smtClean="0">
                <a:latin typeface="Arial Black"/>
                <a:cs typeface="Arial Black"/>
              </a:rPr>
              <a:t>gamechanging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ens_rights_pro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56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truction-stru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45812"/>
            <a:ext cx="40825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explicit structure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plicitiStock_000013367879X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512" y="0"/>
            <a:ext cx="65309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5778788"/>
            <a:ext cx="40821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implicit structure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st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0"/>
            <a:ext cx="9525000" cy="6899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435024"/>
            <a:ext cx="4037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(</a:t>
            </a:r>
            <a:r>
              <a:rPr lang="en-US" sz="3200" dirty="0" err="1" smtClean="0">
                <a:latin typeface="Arial Black"/>
                <a:cs typeface="Arial Black"/>
              </a:rPr>
              <a:t>ur</a:t>
            </a:r>
            <a:r>
              <a:rPr lang="en-US" sz="3200" dirty="0" smtClean="0"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latin typeface="Arial Black"/>
                <a:cs typeface="Arial Black"/>
              </a:rPr>
              <a:t>doin</a:t>
            </a:r>
            <a:r>
              <a:rPr lang="en-US" sz="3200" dirty="0" smtClean="0">
                <a:latin typeface="Arial Black"/>
                <a:cs typeface="Arial Black"/>
              </a:rPr>
              <a:t> it wrong)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144751"/>
            <a:ext cx="8458200" cy="709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“This means that to strive for a 'structureless' group is as useful, and as deceptive, as to aim at an 'objective' news story, 'value-free' social science or a 'free' economy. A 'laissez-faire' group is about as realistic as a 'laissez-faire' society; the idea becomes a smokescreen for the strong or the lucky to establish unquestioned hegemony over others. . . . Thus 'structurelessness' becomes a way of masking power.”</a:t>
            </a:r>
          </a:p>
          <a:p>
            <a:pPr algn="r">
              <a:spcBef>
                <a:spcPts val="1800"/>
              </a:spcBef>
            </a:pPr>
            <a:r>
              <a:rPr lang="en-US" sz="2300" dirty="0" smtClean="0">
                <a:solidFill>
                  <a:srgbClr val="FFFFFF"/>
                </a:solidFill>
                <a:latin typeface="Arial Black"/>
                <a:cs typeface="Arial Black"/>
              </a:rPr>
              <a:t>—Jo Freeman, “The Tyranny of Structurelessness”</a:t>
            </a:r>
          </a:p>
          <a:p>
            <a:endParaRPr lang="en-US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x_fuck-bu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9800" y="1752600"/>
            <a:ext cx="1321653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zzLaunch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80" y="0"/>
            <a:ext cx="10292361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37" y="5867400"/>
            <a:ext cx="47205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tyrants. but not evil.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  <a:t>10,000,000,000</a:t>
            </a:r>
            <a: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  <a:t>,000,</a:t>
            </a:r>
            <a:b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</a:br>
            <a:r>
              <a:rPr lang="en-US" sz="6000" dirty="0" smtClean="0">
                <a:solidFill>
                  <a:schemeClr val="bg1"/>
                </a:solidFill>
                <a:latin typeface="Arial Black"/>
                <a:cs typeface="Arial Black"/>
              </a:rPr>
              <a:t>000,000,000,000,000,000,000,000,000,000,000,000,000,000,000,000,000,000,000,000,000,000,000,000,000,000,000,000,000</a:t>
            </a:r>
            <a:endParaRPr lang="en-US" sz="6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bjects-in-mirr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4585"/>
            <a:ext cx="9144000" cy="11146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37639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your blind spot?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nsion_light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682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5029200"/>
            <a:ext cx="3214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tension ≠ bad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ulnerability_Stock_000011723996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"/>
            <a:ext cx="9144000" cy="6086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70287"/>
            <a:ext cx="57673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vulnerability ≠ weakness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rupt_tianam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00"/>
            <a:ext cx="10219599" cy="68520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33400"/>
            <a:ext cx="3831698" cy="87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533400"/>
            <a:ext cx="3831698" cy="879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94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how will you</a:t>
            </a:r>
          </a:p>
          <a:p>
            <a:pPr>
              <a:lnSpc>
                <a:spcPts val="2940"/>
              </a:lnSpc>
            </a:pPr>
            <a:r>
              <a:rPr lang="en-US" sz="3200" dirty="0" smtClean="0">
                <a:solidFill>
                  <a:schemeClr val="bg1"/>
                </a:solidFill>
                <a:latin typeface="Arial Black"/>
                <a:cs typeface="Arial Black"/>
              </a:rPr>
              <a:t>disrupt tyranny?</a:t>
            </a:r>
            <a:endParaRPr lang="en-US" sz="32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90665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solidFill>
                  <a:srgbClr val="FFFFFF"/>
                </a:solidFill>
                <a:latin typeface="Arial Black"/>
                <a:cs typeface="Arial Black"/>
              </a:rPr>
              <a:t>equity </a:t>
            </a:r>
            <a:r>
              <a:rPr lang="en-US" sz="5600" dirty="0" smtClean="0">
                <a:solidFill>
                  <a:srgbClr val="7F7F7F"/>
                </a:solidFill>
                <a:latin typeface="Arial Black"/>
                <a:cs typeface="Arial Black"/>
              </a:rPr>
              <a:t>(fairness)</a:t>
            </a:r>
            <a:endParaRPr lang="en-US" sz="5600" dirty="0">
              <a:solidFill>
                <a:srgbClr val="7F7F7F"/>
              </a:solidFill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20895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>
                <a:solidFill>
                  <a:srgbClr val="FFFFFF"/>
                </a:solidFill>
                <a:latin typeface="Arial Black"/>
                <a:cs typeface="Arial Black"/>
              </a:rPr>
              <a:t>equality </a:t>
            </a:r>
            <a:r>
              <a:rPr lang="en-US" sz="5600" dirty="0" smtClean="0">
                <a:solidFill>
                  <a:schemeClr val="bg1">
                    <a:lumMod val="50000"/>
                  </a:schemeClr>
                </a:solidFill>
                <a:latin typeface="Arial Black"/>
                <a:cs typeface="Arial Black"/>
              </a:rPr>
              <a:t>(uniformity)</a:t>
            </a:r>
            <a:endParaRPr lang="en-US" sz="5600" dirty="0">
              <a:solidFill>
                <a:schemeClr val="bg1">
                  <a:lumMod val="5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75002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FFFF"/>
                </a:solidFill>
                <a:latin typeface="Arial Black"/>
                <a:cs typeface="Arial Black"/>
              </a:rPr>
              <a:t>is not</a:t>
            </a:r>
            <a:endParaRPr lang="en-US" sz="6000" i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" y="0"/>
            <a:ext cx="108009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5416"/>
            <a:ext cx="4014841" cy="1020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40"/>
              </a:lnSpc>
            </a:pPr>
            <a:r>
              <a:rPr lang="en-US" sz="3200" dirty="0" smtClean="0">
                <a:latin typeface="Arial Black"/>
                <a:cs typeface="Arial Black"/>
              </a:rPr>
              <a:t>separation</a:t>
            </a:r>
          </a:p>
          <a:p>
            <a:pPr>
              <a:lnSpc>
                <a:spcPts val="3540"/>
              </a:lnSpc>
            </a:pPr>
            <a:r>
              <a:rPr lang="en-US" sz="3200" dirty="0" smtClean="0">
                <a:latin typeface="Arial Black"/>
                <a:cs typeface="Arial Black"/>
              </a:rPr>
              <a:t>breeds staleness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en-vision_Stock_000000340142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031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3467045"/>
            <a:ext cx="1574870" cy="548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40"/>
              </a:lnSpc>
            </a:pPr>
            <a:r>
              <a:rPr lang="en-US" sz="3200" dirty="0" smtClean="0">
                <a:latin typeface="Arial Black"/>
                <a:cs typeface="Arial Black"/>
              </a:rPr>
              <a:t>listen.</a:t>
            </a:r>
            <a:endParaRPr lang="en-US"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1484153"/>
            <a:ext cx="7772400" cy="3131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this has been a presentation of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The Free-for-All Web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and the Secret Tyrants We All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9633" y="4431268"/>
            <a:ext cx="786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/>
                <a:cs typeface="Arial Black"/>
              </a:rPr>
              <a:t>please take all your belongings with you and have a nice day</a:t>
            </a:r>
            <a:endParaRPr lang="en-US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125" y="4983540"/>
            <a:ext cx="4118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Black"/>
                <a:cs typeface="Arial Black"/>
              </a:rPr>
              <a:t>me: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Deanna Zandt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http://deannazandt.com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Black"/>
                <a:cs typeface="Arial Black"/>
              </a:rPr>
              <a:t>@randomdeanna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3940" y="5105130"/>
            <a:ext cx="20997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/>
                <a:cs typeface="Arial Black"/>
              </a:rPr>
              <a:t>hashtags: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Black"/>
                <a:cs typeface="Arial Black"/>
              </a:rPr>
              <a:t>#w2e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Black"/>
                <a:cs typeface="Arial Black"/>
              </a:rPr>
              <a:t>#</a:t>
            </a:r>
            <a:r>
              <a:rPr lang="en-US" sz="2800" dirty="0" err="1" smtClean="0">
                <a:solidFill>
                  <a:srgbClr val="FFFF00"/>
                </a:solidFill>
                <a:latin typeface="Arial Black"/>
                <a:cs typeface="Arial Black"/>
              </a:rPr>
              <a:t>ffaw</a:t>
            </a:r>
            <a:endParaRPr lang="en-US" sz="2800" dirty="0" smtClean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80245"/>
            <a:ext cx="3707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/>
                <a:cs typeface="Arial Black"/>
              </a:rPr>
              <a:t>thank you!</a:t>
            </a:r>
            <a:endParaRPr lang="en-US" sz="48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39200" cy="7017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Photo credits: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Bird: http://www.flickr.com/photos/birdfreak/2523239162/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apple: http://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commons.wikimedia.org/wiki/File:Fuji_apple.jpg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TRS-80: http://en.wikipedia.org/wiki/File:TRS-80_Color_Computer_1_front_right.jpg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ripples: http://www.flickr.com/photos/rogerss1/2875665576/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DNA: http://www.flickr.com/photos/13338351@N07/2243853949/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community: http://www.istockphoto.com/stock-photo-12148264-multiracial-hands-making-a-circle.php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women's lib: http://bp2.blogger.com/_5QiQAbZN6E8/Rmy44TADItI/AAAAAAAAABE/YNMdQUuv-zE/s1600-h/opin_femin_2212_wideweb__470x373,0.jpg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structure: http://www.flickr.com/photos/ell-r-brown/4586752387/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implicit: http://www.istockphoto.com/stock-photo-13367879-x-ray-image-of-chest.php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ostrich: http://www.dailymail.co.uk/debate/article-1264092/GENERAL-ELECTION-Neither-political-party-tell-truth.html</a:t>
            </a:r>
          </a:p>
          <a:p>
            <a:pPr marL="230188" indent="-230188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*ck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google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gizmodo.com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Buzz team picture: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google.com</a:t>
            </a:r>
            <a:endParaRPr lang="en-US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blind spots: http://www.flickr.com/photos/habdelra/1282723806/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tension: http://www.flickr.com/photos/kuzeytac/2763734090/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vulnerability: http://www.istockphoto.com/stock-photo-11723996-craked-egg.php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silo: http://www.flickr.com/photos/webethere/495888600/</a:t>
            </a:r>
          </a:p>
          <a:p>
            <a:pPr marL="230188" indent="-230188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listen: http://www.istockphoto.com/stock-photo-340142-brighter-tomorrow.php</a:t>
            </a:r>
          </a:p>
          <a:p>
            <a:pPr>
              <a:buFont typeface="Arial"/>
              <a:buChar char="•"/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gle_logo_hi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44001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e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823" y="0"/>
            <a:ext cx="102816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itter-Logo-Hi-Res-psd338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28862"/>
            <a:ext cx="9144001" cy="22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cebook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2168"/>
            <a:ext cx="9177337" cy="2453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fr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274" y="0"/>
            <a:ext cx="10871474" cy="685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99"/>
            <a:ext cx="9144000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0px-TRS-80_Color_Computer_1_front_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04" y="-20103"/>
            <a:ext cx="6878103" cy="68781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1817" y="4191000"/>
            <a:ext cx="91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Black"/>
                <a:cs typeface="Arial Black"/>
              </a:rPr>
              <a:t>#fail</a:t>
            </a:r>
            <a:endParaRPr lang="en-US"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553</Words>
  <Application>Microsoft Macintosh PowerPoint</Application>
  <PresentationFormat>On-screen Show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you’re on board the flight to The Free-for-All Web and the Secret Tyrants We All Are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on board the flight to “The Free-for-All Web and the Secret Tyrants We All Are”</dc:title>
  <dc:creator>Deanna Zandt</dc:creator>
  <cp:lastModifiedBy>Deanna Zandt</cp:lastModifiedBy>
  <cp:revision>8</cp:revision>
  <dcterms:created xsi:type="dcterms:W3CDTF">2010-09-27T16:59:34Z</dcterms:created>
  <dcterms:modified xsi:type="dcterms:W3CDTF">2010-09-28T20:36:10Z</dcterms:modified>
</cp:coreProperties>
</file>